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16.06.2020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16.06.2020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16.06.2020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16.06.2020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16.06.2020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16.06.2020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16.06.2020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16.06.2020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16.06.2020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16.06.2020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16.06.2020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16.06.2020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  <p:extLst>
      <p:ext uri="{BB962C8B-B14F-4D97-AF65-F5344CB8AC3E}">
        <p14:creationId xmlns:p14="http://schemas.microsoft.com/office/powerpoint/2010/main" val="3759157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7999"/>
          </a:xfrm>
        </p:spPr>
      </p:pic>
    </p:spTree>
    <p:extLst>
      <p:ext uri="{BB962C8B-B14F-4D97-AF65-F5344CB8AC3E}">
        <p14:creationId xmlns:p14="http://schemas.microsoft.com/office/powerpoint/2010/main" val="3361265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63029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59178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804829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191030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  <p:extLst>
      <p:ext uri="{BB962C8B-B14F-4D97-AF65-F5344CB8AC3E}">
        <p14:creationId xmlns:p14="http://schemas.microsoft.com/office/powerpoint/2010/main" val="824523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228062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449950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52675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346386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ETWİNNİNG NEDİR?</a:t>
            </a:r>
            <a:endParaRPr lang="tr-TR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64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073731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688015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4343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085332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33347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661550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269248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854267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365184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3829893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69652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3407173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928561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479531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  <p:extLst>
      <p:ext uri="{BB962C8B-B14F-4D97-AF65-F5344CB8AC3E}">
        <p14:creationId xmlns:p14="http://schemas.microsoft.com/office/powerpoint/2010/main" val="2296672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</Words>
  <Application>Microsoft Office PowerPoint</Application>
  <PresentationFormat>Ekran Gösterisi (4:3)</PresentationFormat>
  <Paragraphs>1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28" baseType="lpstr">
      <vt:lpstr>Ofis Teması</vt:lpstr>
      <vt:lpstr>PowerPoint Sunusu</vt:lpstr>
      <vt:lpstr>ETWİNNİNG NEDİR?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ETWİNNİNG NEDİR?</dc:title>
  <dc:creator>KARACA</dc:creator>
  <cp:lastModifiedBy>ergün</cp:lastModifiedBy>
  <cp:revision>19</cp:revision>
  <dcterms:created xsi:type="dcterms:W3CDTF">2020-06-12T01:32:19Z</dcterms:created>
  <dcterms:modified xsi:type="dcterms:W3CDTF">2020-06-16T14:50:38Z</dcterms:modified>
</cp:coreProperties>
</file>